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Source Code Pro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5" roundtripDataSignature="AMtx7mhUBaJA3nepKeb+3DYyQA/RxkPW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bold.fntdata"/><Relationship Id="rId22" Type="http://schemas.openxmlformats.org/officeDocument/2006/relationships/font" Target="fonts/SourceCodePro-boldItalic.fntdata"/><Relationship Id="rId21" Type="http://schemas.openxmlformats.org/officeDocument/2006/relationships/font" Target="fonts/SourceCodePro-italic.fntdata"/><Relationship Id="rId24" Type="http://schemas.openxmlformats.org/officeDocument/2006/relationships/font" Target="fonts/Oswald-bold.fntdata"/><Relationship Id="rId23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SourceCodePr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5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5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24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16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7" name="Google Shape;17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17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3" name="Google Shape;23;p17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17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8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19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3" name="Google Shape;33;p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19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2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2" name="Google Shape;42;p21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" name="Google Shape;43;p21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upporto.madisoft.it/portal/it/kb/articles/inviare-l-elaborato-d-esame-online-i-e-ii-ciclo-2020-2021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tg24.sky.it/cronaca/2021/06/03/tokyo-olimpiadi-2021-rinvio" TargetMode="External"/><Relationship Id="rId4" Type="http://schemas.openxmlformats.org/officeDocument/2006/relationships/hyperlink" Target="https://www.unhcr.org/it/la-squadra-olimpica-dei-rifugiati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it"/>
              <a:t>Esame conclusivo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it"/>
              <a:t>del primo ciclo di scuola</a:t>
            </a:r>
            <a:endParaRPr/>
          </a:p>
        </p:txBody>
      </p:sp>
      <p:sp>
        <p:nvSpPr>
          <p:cNvPr id="63" name="Google Shape;63;p1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"/>
              <a:t>a.s. 2020-21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>
            <p:ph type="title"/>
          </p:nvPr>
        </p:nvSpPr>
        <p:spPr>
          <a:xfrm>
            <a:off x="2940600" y="1889700"/>
            <a:ext cx="38538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ll colloquio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6753"/>
              <a:buNone/>
            </a:pPr>
            <a:r>
              <a:rPr lang="it" sz="2033"/>
              <a:t>Il prof si collegherà al materiale che hai caricato sul registro e poi sarai tu a manovrare il pc</a:t>
            </a:r>
            <a:endParaRPr sz="2033"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91294" cy="18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/>
        </p:nvSpPr>
        <p:spPr>
          <a:xfrm>
            <a:off x="3969750" y="267200"/>
            <a:ext cx="437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esposizione non ripetizione meccanica, motiva sempre il tuo lavoro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850" y="867126"/>
            <a:ext cx="2266151" cy="322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0"/>
          <p:cNvSpPr txBox="1"/>
          <p:nvPr/>
        </p:nvSpPr>
        <p:spPr>
          <a:xfrm>
            <a:off x="5248475" y="3893400"/>
            <a:ext cx="30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 sei incerto/a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571750"/>
            <a:ext cx="2940600" cy="25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0"/>
          <p:cNvSpPr txBox="1"/>
          <p:nvPr/>
        </p:nvSpPr>
        <p:spPr>
          <a:xfrm>
            <a:off x="3082275" y="4093800"/>
            <a:ext cx="216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cerca di non bloccarti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E’ il momento conclusivo di tre anni di scuola</a:t>
            </a:r>
            <a:endParaRPr/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3613" y="404663"/>
            <a:ext cx="3971925" cy="41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it"/>
              <a:t>Si possono svolgere quindi ulteriori considerazioni, riflessioni su questi anni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it"/>
              <a:t> e sulla scuola superiore che ti attende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idx="1" type="subTitle"/>
          </p:nvPr>
        </p:nvSpPr>
        <p:spPr>
          <a:xfrm>
            <a:off x="382575" y="4122425"/>
            <a:ext cx="31005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"/>
              <a:t>Il voto dell’esame </a:t>
            </a:r>
            <a:endParaRPr/>
          </a:p>
        </p:txBody>
      </p:sp>
      <p:sp>
        <p:nvSpPr>
          <p:cNvPr id="161" name="Google Shape;161;p12"/>
          <p:cNvSpPr txBox="1"/>
          <p:nvPr/>
        </p:nvSpPr>
        <p:spPr>
          <a:xfrm>
            <a:off x="4256050" y="4497100"/>
            <a:ext cx="435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un voto per ognuno di questi aspetti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62" name="Google Shape;162;p12" title="Points scored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1525" y="0"/>
            <a:ext cx="6667926" cy="412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227325" y="954675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Esito esame: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sarà pubblicato dopo il 25 giugno</a:t>
            </a:r>
            <a:endParaRPr/>
          </a:p>
        </p:txBody>
      </p:sp>
      <p:sp>
        <p:nvSpPr>
          <p:cNvPr id="168" name="Google Shape;168;p13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it"/>
              <a:t>Media tra voto ammissione sulla scheda e voto esame</a:t>
            </a:r>
            <a:endParaRPr/>
          </a:p>
        </p:txBody>
      </p:sp>
      <p:sp>
        <p:nvSpPr>
          <p:cNvPr id="169" name="Google Shape;169;p1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3" y="0"/>
            <a:ext cx="44087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3"/>
          <p:cNvSpPr txBox="1"/>
          <p:nvPr/>
        </p:nvSpPr>
        <p:spPr>
          <a:xfrm>
            <a:off x="1040200" y="4584100"/>
            <a:ext cx="252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by prof. Marco Magni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3703675" y="372500"/>
            <a:ext cx="51285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it"/>
              <a:t>E’ tempo di consegnare  l’elaborato</a:t>
            </a:r>
            <a:endParaRPr/>
          </a:p>
        </p:txBody>
      </p:sp>
      <p:sp>
        <p:nvSpPr>
          <p:cNvPr id="69" name="Google Shape;69;p2"/>
          <p:cNvSpPr txBox="1"/>
          <p:nvPr>
            <p:ph idx="1" type="body"/>
          </p:nvPr>
        </p:nvSpPr>
        <p:spPr>
          <a:xfrm>
            <a:off x="3598450" y="1468825"/>
            <a:ext cx="52338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/>
              <a:t>Ultimi controlli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it"/>
              <a:t>Titolo, quello ufficiale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it"/>
              <a:t>Prima immagine: è la più importante, il primo impatto con chi ti ascolta;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it"/>
              <a:t>rileggi bene o fai rileggere a un adulto per evitare che...</a:t>
            </a:r>
            <a:endParaRPr/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00" y="449450"/>
            <a:ext cx="333375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>
            <p:ph type="title"/>
          </p:nvPr>
        </p:nvSpPr>
        <p:spPr>
          <a:xfrm>
            <a:off x="5883350" y="372500"/>
            <a:ext cx="29487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it">
                <a:solidFill>
                  <a:schemeClr val="dk1"/>
                </a:solidFill>
              </a:rPr>
              <a:t>...ci siano macchie!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19187" cy="44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>
            <p:ph idx="1" type="body"/>
          </p:nvPr>
        </p:nvSpPr>
        <p:spPr>
          <a:xfrm>
            <a:off x="5688425" y="1468825"/>
            <a:ext cx="3143700" cy="3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/>
              <a:t>Una maiuscola, una h che manca, un termine impreciso...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it"/>
              <a:t>sono come le macchie su una felpa, balzano subito all’occhio e rovinano tutto.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/>
          <p:nvPr>
            <p:ph type="title"/>
          </p:nvPr>
        </p:nvSpPr>
        <p:spPr>
          <a:xfrm>
            <a:off x="5688425" y="391575"/>
            <a:ext cx="35499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>
                <a:solidFill>
                  <a:schemeClr val="dk1"/>
                </a:solidFill>
              </a:rPr>
              <a:t>Fase due: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>
                <a:solidFill>
                  <a:schemeClr val="dk1"/>
                </a:solidFill>
              </a:rPr>
              <a:t>carica l’elaborato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" name="Google Shape;83;p4"/>
          <p:cNvSpPr txBox="1"/>
          <p:nvPr>
            <p:ph idx="1" type="body"/>
          </p:nvPr>
        </p:nvSpPr>
        <p:spPr>
          <a:xfrm>
            <a:off x="5688425" y="1468825"/>
            <a:ext cx="3143700" cy="21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it"/>
              <a:t>Entro lunedì 7 giugno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it"/>
              <a:t>sul Registro elettronico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it"/>
              <a:t>Scrivi nell’oggetto: nome.cognome e titolo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t/>
            </a:r>
            <a:endParaRPr/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5" y="76075"/>
            <a:ext cx="5383629" cy="38116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 txBox="1"/>
          <p:nvPr/>
        </p:nvSpPr>
        <p:spPr>
          <a:xfrm>
            <a:off x="305375" y="3563850"/>
            <a:ext cx="864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Puoi inserire un link copiandolo nelle note, si attiva automaticamente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667975" y="4246500"/>
            <a:ext cx="810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Sei obbligato ad inserire un allegato comunque, anche sei hai solo un link (scarica un pdf dal tuo link)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type="title"/>
          </p:nvPr>
        </p:nvSpPr>
        <p:spPr>
          <a:xfrm>
            <a:off x="59275" y="229425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it"/>
              <a:t>Ecco le istruzioni complete</a:t>
            </a:r>
            <a:endParaRPr/>
          </a:p>
        </p:txBody>
      </p:sp>
      <p:sp>
        <p:nvSpPr>
          <p:cNvPr id="92" name="Google Shape;92;p5"/>
          <p:cNvSpPr txBox="1"/>
          <p:nvPr>
            <p:ph idx="2" type="body"/>
          </p:nvPr>
        </p:nvSpPr>
        <p:spPr>
          <a:xfrm>
            <a:off x="3149100" y="1210800"/>
            <a:ext cx="17940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it" u="sng">
                <a:solidFill>
                  <a:schemeClr val="hlink"/>
                </a:solidFill>
                <a:hlinkClick r:id="rId3"/>
              </a:rPr>
              <a:t>clicca qui</a:t>
            </a:r>
            <a:endParaRPr/>
          </a:p>
        </p:txBody>
      </p:sp>
      <p:sp>
        <p:nvSpPr>
          <p:cNvPr id="93" name="Google Shape;93;p5"/>
          <p:cNvSpPr txBox="1"/>
          <p:nvPr/>
        </p:nvSpPr>
        <p:spPr>
          <a:xfrm>
            <a:off x="6250500" y="492975"/>
            <a:ext cx="2567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Devi caricare tutto quello che presenti all’esame, non puoi presentarti quel giorno con altro materiale nuovo.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575" y="2174438"/>
            <a:ext cx="3785900" cy="28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4943100" y="2963113"/>
            <a:ext cx="2824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 hai un manufatto pratico (disegno, cartellone, consegnalo in segreteria, con nome cognome e classe.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/>
          <p:nvPr>
            <p:ph type="title"/>
          </p:nvPr>
        </p:nvSpPr>
        <p:spPr>
          <a:xfrm>
            <a:off x="582100" y="185825"/>
            <a:ext cx="4914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it">
                <a:solidFill>
                  <a:schemeClr val="dk1"/>
                </a:solidFill>
              </a:rPr>
              <a:t>Fase 2:  sulla griglia di partenza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" name="Google Shape;101;p6"/>
          <p:cNvSpPr txBox="1"/>
          <p:nvPr>
            <p:ph idx="1" type="body"/>
          </p:nvPr>
        </p:nvSpPr>
        <p:spPr>
          <a:xfrm>
            <a:off x="5496575" y="113750"/>
            <a:ext cx="34839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it"/>
              <a:t>Venerdì 11 inizia la sessione d’esame con l’incontro di tutti i professori</a:t>
            </a:r>
            <a:endParaRPr/>
          </a:p>
        </p:txBody>
      </p:sp>
      <p:sp>
        <p:nvSpPr>
          <p:cNvPr id="102" name="Google Shape;102;p6"/>
          <p:cNvSpPr txBox="1"/>
          <p:nvPr/>
        </p:nvSpPr>
        <p:spPr>
          <a:xfrm>
            <a:off x="200400" y="1232925"/>
            <a:ext cx="447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Puoi vedere la tua scheda di valutazione e quindi se sei stato ammesso all’esame.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871975" y="1340625"/>
            <a:ext cx="48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Saprai la data e l’orario del tuo esame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4" name="Google Shape;10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8763" y="1956375"/>
            <a:ext cx="4603131" cy="325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993" y="21621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8975" y="2761999"/>
            <a:ext cx="2031075" cy="10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/>
          <p:nvPr>
            <p:ph type="title"/>
          </p:nvPr>
        </p:nvSpPr>
        <p:spPr>
          <a:xfrm>
            <a:off x="211675" y="672075"/>
            <a:ext cx="18492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it"/>
              <a:t>Quando </a:t>
            </a:r>
            <a:endParaRPr/>
          </a:p>
        </p:txBody>
      </p:sp>
      <p:sp>
        <p:nvSpPr>
          <p:cNvPr id="112" name="Google Shape;112;p7"/>
          <p:cNvSpPr txBox="1"/>
          <p:nvPr/>
        </p:nvSpPr>
        <p:spPr>
          <a:xfrm>
            <a:off x="4714125" y="1025475"/>
            <a:ext cx="429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dal pomeriggio di lunedì 14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alle ore 16 di venerdì 25 (no sabati)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3" name="Google Shape;113;p7"/>
          <p:cNvSpPr txBox="1"/>
          <p:nvPr/>
        </p:nvSpPr>
        <p:spPr>
          <a:xfrm>
            <a:off x="4761800" y="1961138"/>
            <a:ext cx="28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Aula I A o aula III 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4" name="Google Shape;114;p7"/>
          <p:cNvSpPr txBox="1"/>
          <p:nvPr>
            <p:ph type="title"/>
          </p:nvPr>
        </p:nvSpPr>
        <p:spPr>
          <a:xfrm>
            <a:off x="1986575" y="1641076"/>
            <a:ext cx="18492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it"/>
              <a:t>Dove </a:t>
            </a:r>
            <a:endParaRPr/>
          </a:p>
        </p:txBody>
      </p:sp>
      <p:sp>
        <p:nvSpPr>
          <p:cNvPr id="115" name="Google Shape;115;p7"/>
          <p:cNvSpPr txBox="1"/>
          <p:nvPr>
            <p:ph type="title"/>
          </p:nvPr>
        </p:nvSpPr>
        <p:spPr>
          <a:xfrm>
            <a:off x="421600" y="2794275"/>
            <a:ext cx="18492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it"/>
              <a:t>Come </a:t>
            </a:r>
            <a:endParaRPr/>
          </a:p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>
            <a:off x="0" y="90375"/>
            <a:ext cx="4914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Fase clou:  l’esame</a:t>
            </a:r>
            <a:endParaRPr/>
          </a:p>
        </p:txBody>
      </p:sp>
      <p:sp>
        <p:nvSpPr>
          <p:cNvPr id="117" name="Google Shape;117;p7"/>
          <p:cNvSpPr txBox="1"/>
          <p:nvPr/>
        </p:nvSpPr>
        <p:spPr>
          <a:xfrm>
            <a:off x="4857225" y="2557425"/>
            <a:ext cx="4008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Norme sanitarie da rispettare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1.controlla febbre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 igienizza mani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3 entrata da via Fra’ Cristoforo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4 sosta in aula prima C, non in cortile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5 uscita da via don Abbondio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1451950" y="4332050"/>
            <a:ext cx="18492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it"/>
              <a:t>Chi</a:t>
            </a:r>
            <a:endParaRPr/>
          </a:p>
        </p:txBody>
      </p:sp>
      <p:sp>
        <p:nvSpPr>
          <p:cNvPr id="119" name="Google Shape;119;p7"/>
          <p:cNvSpPr txBox="1"/>
          <p:nvPr/>
        </p:nvSpPr>
        <p:spPr>
          <a:xfrm>
            <a:off x="4914600" y="4446700"/>
            <a:ext cx="375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Tutti, l’esame è pubblico;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ma esiste il diritto di veto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 txBox="1"/>
          <p:nvPr>
            <p:ph type="title"/>
          </p:nvPr>
        </p:nvSpPr>
        <p:spPr>
          <a:xfrm>
            <a:off x="265500" y="429425"/>
            <a:ext cx="40452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prima dell’esame</a:t>
            </a:r>
            <a:endParaRPr/>
          </a:p>
        </p:txBody>
      </p:sp>
      <p:sp>
        <p:nvSpPr>
          <p:cNvPr id="125" name="Google Shape;125;p8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it"/>
              <a:t>Non sei in vacanza continua ad allenarti, non fare follie</a:t>
            </a:r>
            <a:endParaRPr/>
          </a:p>
        </p:txBody>
      </p:sp>
      <p:sp>
        <p:nvSpPr>
          <p:cNvPr id="126" name="Google Shape;126;p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/>
              <a:t>Riguarda il tuo lavoro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it"/>
              <a:t>Aggiorna i tuoi dati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it"/>
              <a:t>Ad esempio se parli delle Olimpiadi non lasciarti </a:t>
            </a:r>
            <a:r>
              <a:rPr lang="it" u="sng">
                <a:solidFill>
                  <a:schemeClr val="hlink"/>
                </a:solidFill>
                <a:hlinkClick r:id="rId3"/>
              </a:rPr>
              <a:t>sfuggire che….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it"/>
              <a:t>Continua a stare in argomento, </a:t>
            </a:r>
            <a:r>
              <a:rPr lang="it" u="sng">
                <a:solidFill>
                  <a:schemeClr val="hlink"/>
                </a:solidFill>
                <a:hlinkClick r:id="rId4"/>
              </a:rPr>
              <a:t>scopri novità</a:t>
            </a:r>
            <a:r>
              <a:rPr lang="it"/>
              <a:t> che arricchiranno la tua esposizione orale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"/>
              <a:t>il giorno dell’esame</a:t>
            </a:r>
            <a:endParaRPr/>
          </a:p>
        </p:txBody>
      </p:sp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49" y="0"/>
            <a:ext cx="3082925" cy="197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0500" y="0"/>
            <a:ext cx="2824648" cy="211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38463"/>
            <a:ext cx="28575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7872" y="2815100"/>
            <a:ext cx="1835325" cy="239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9"/>
          <p:cNvCxnSpPr/>
          <p:nvPr/>
        </p:nvCxnSpPr>
        <p:spPr>
          <a:xfrm>
            <a:off x="6880275" y="3292225"/>
            <a:ext cx="1755900" cy="1212000"/>
          </a:xfrm>
          <a:prstGeom prst="straightConnector1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9"/>
          <p:cNvCxnSpPr/>
          <p:nvPr/>
        </p:nvCxnSpPr>
        <p:spPr>
          <a:xfrm flipH="1">
            <a:off x="6870875" y="3320850"/>
            <a:ext cx="1822500" cy="1212000"/>
          </a:xfrm>
          <a:prstGeom prst="straightConnector1">
            <a:avLst/>
          </a:prstGeom>
          <a:noFill/>
          <a:ln cap="flat" cmpd="sng" w="114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